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82" r:id="rId14"/>
    <p:sldId id="269" r:id="rId15"/>
    <p:sldId id="270" r:id="rId16"/>
    <p:sldId id="29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4" r:id="rId26"/>
    <p:sldId id="285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229168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+mn-lt"/>
              </a:rPr>
              <a:t>Профессии в стихах для средней группы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652" y="2780928"/>
            <a:ext cx="7854696" cy="35128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66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sz="2800" b="1" dirty="0" smtClean="0">
                <a:ln w="12700">
                  <a:solidFill>
                    <a:srgbClr val="0066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 </a:t>
            </a:r>
            <a:r>
              <a:rPr lang="ru-RU" sz="2800" b="1" dirty="0" smtClean="0">
                <a:ln w="12700">
                  <a:solidFill>
                    <a:srgbClr val="006600"/>
                  </a:solidFill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Клименко Анастасия Александровна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77072"/>
            <a:ext cx="4572000" cy="210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лад\Desktop\24.11.16\fdc513b5[1]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9" y="260648"/>
            <a:ext cx="900778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0.proshkolu.ru/content/media/pic/std/4000000/3978000/3977693-1bce2a77c7b42e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99" y="260648"/>
            <a:ext cx="8949343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\Desktop\24.11.16\fef4f3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9" y="260648"/>
            <a:ext cx="900778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Влад\Desktop\24.11.16\20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9661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esktop\24.11.16\31843b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9" y="260648"/>
            <a:ext cx="900778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24.11.16\hello_html_6297b2a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53" y="188640"/>
            <a:ext cx="8901558" cy="6570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216024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Картинки для игры  </a:t>
            </a:r>
            <a:b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 Кому нужны эти предметы?»</a:t>
            </a:r>
            <a:endParaRPr lang="ru-RU" sz="4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724650" cy="314330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инструменты\вра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esktop\инструменты\парикмах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6552728" cy="6552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\Desktop\инструменты\пожар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624736" cy="6624736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Влад\Desktop\24.11.16\72749412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9760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\Desktop\инструменты\портн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6552728" cy="6552728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инструменты\a5c8f9096523cd89042248c6730e5a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1358"/>
            <a:ext cx="5328592" cy="6635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инструменты\4d43a2b0d9cc17d00a8aec1df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9248"/>
            <a:ext cx="6624736" cy="6624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n24.ru/uploads/posts/2015-06/143443360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544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\Desktop\инструменты\3734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28" y="188640"/>
            <a:ext cx="8691060" cy="6551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Влад\Desktop\24.11.16\img21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588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CC6600">
                <a:alpha val="6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Bottom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Влад\Desktop\24.11.16\img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446" y="188640"/>
            <a:ext cx="8617034" cy="6460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01600">
              <a:srgbClr val="FFFF00">
                <a:alpha val="6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Влад\Desktop\24.11.16\img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496944" cy="63727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Влад\Desktop\24.11.16\img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Влад\Desktop\24.11.16\img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787" y="188640"/>
            <a:ext cx="8644426" cy="6480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rgbClr val="FFFF00">
                <a:alpha val="6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Влад\Desktop\24.11.16\professii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04" y="188640"/>
            <a:ext cx="8691789" cy="648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\Desktop\24.11.16\723b6d2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10" y="260648"/>
            <a:ext cx="9007780" cy="633670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\Desktop\24.11.16\3977668-a68c691c3a356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825" y="332656"/>
            <a:ext cx="8794350" cy="619268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\Desktop\24.11.16\4975746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9" y="260648"/>
            <a:ext cx="8905420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\Desktop\24.11.16\19236819.3783639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77" y="332656"/>
            <a:ext cx="8820446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\Desktop\24.11.16\b14528adbb800f20663c37f8ebddad9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75" y="332656"/>
            <a:ext cx="8791103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\Desktop\24.11.16\eed0063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9" y="260648"/>
            <a:ext cx="9007782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</TotalTime>
  <Words>15</Words>
  <PresentationFormat>Экран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Профессии в стихах для средней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Картинки для игры   « Кому нужны эти предметы?»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2016-11-05T21:14:32Z</dcterms:created>
  <dcterms:modified xsi:type="dcterms:W3CDTF">2025-01-12T22:15:55Z</dcterms:modified>
</cp:coreProperties>
</file>