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3" r:id="rId3"/>
    <p:sldId id="258" r:id="rId4"/>
    <p:sldId id="264" r:id="rId5"/>
    <p:sldId id="273" r:id="rId6"/>
    <p:sldId id="266" r:id="rId7"/>
    <p:sldId id="265" r:id="rId8"/>
    <p:sldId id="267" r:id="rId9"/>
    <p:sldId id="274" r:id="rId10"/>
    <p:sldId id="269" r:id="rId11"/>
    <p:sldId id="270" r:id="rId12"/>
    <p:sldId id="268" r:id="rId13"/>
    <p:sldId id="275" r:id="rId14"/>
    <p:sldId id="272" r:id="rId15"/>
    <p:sldId id="271" r:id="rId16"/>
    <p:sldId id="280" r:id="rId17"/>
    <p:sldId id="281" r:id="rId18"/>
    <p:sldId id="283" r:id="rId19"/>
    <p:sldId id="284" r:id="rId20"/>
    <p:sldId id="285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E64E-4582-45C3-89EF-2114E44FE2CD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0C2FC-0E72-4E26-A745-E830F8158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E64E-4582-45C3-89EF-2114E44FE2CD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0C2FC-0E72-4E26-A745-E830F8158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E64E-4582-45C3-89EF-2114E44FE2CD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0C2FC-0E72-4E26-A745-E830F8158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E64E-4582-45C3-89EF-2114E44FE2CD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0C2FC-0E72-4E26-A745-E830F8158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E64E-4582-45C3-89EF-2114E44FE2CD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0C2FC-0E72-4E26-A745-E830F8158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E64E-4582-45C3-89EF-2114E44FE2CD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0C2FC-0E72-4E26-A745-E830F8158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E64E-4582-45C3-89EF-2114E44FE2CD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0C2FC-0E72-4E26-A745-E830F8158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E64E-4582-45C3-89EF-2114E44FE2CD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0C2FC-0E72-4E26-A745-E830F8158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E64E-4582-45C3-89EF-2114E44FE2CD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0C2FC-0E72-4E26-A745-E830F8158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E64E-4582-45C3-89EF-2114E44FE2CD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0C2FC-0E72-4E26-A745-E830F8158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E64E-4582-45C3-89EF-2114E44FE2CD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0C2FC-0E72-4E26-A745-E830F81583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99E64E-4582-45C3-89EF-2114E44FE2CD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B00C2FC-0E72-4E26-A745-E830F8158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2;&#1090;.2016&#1075;\detskaya_-_veselaya_bez_slov_(iPlayer.fm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2;&#1090;.2016&#1075;\detskaya_-_veselaya_bez_slov_(iPlayer.fm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2;&#1090;.2016&#1075;\detskaya_-_veselaya_bez_slov_(iPlayer.fm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fashionblogeu.info/photo/56b55ed400c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21570" y="1785927"/>
            <a:ext cx="650085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«Путешествие в мир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профессий»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72" l="3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4834"/>
            <a:ext cx="1626371" cy="298833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ixelbrush.ru/uploads/posts/2011-02/1298896403_city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animated-gifs.org/wp-content/uploads/2012/02/bus-0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21976"/>
            <a:ext cx="9144000" cy="2536025"/>
          </a:xfrm>
          <a:prstGeom prst="rect">
            <a:avLst/>
          </a:prstGeom>
          <a:noFill/>
        </p:spPr>
      </p:pic>
      <p:pic>
        <p:nvPicPr>
          <p:cNvPr id="5" name="detskaya_-_veselaya_bez_sl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rybinskblog.ru/wp-content/uploads/2014/10/pold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ruzacbs.ru/sites/default/files/inline_images/v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www.kekhoca.com/wp-content/uploads/2014/10/eczaneciarkapl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62" name="Picture 14" descr="http://boombob.ru/img/picture/May/19/b6f93b5fe00662c34bb46acd94485e71/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0"/>
            <a:ext cx="77152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ixelbrush.ru/uploads/posts/2011-02/1298896403_city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animated-gifs.org/wp-content/uploads/2012/02/bus-0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21976"/>
            <a:ext cx="9144000" cy="2536025"/>
          </a:xfrm>
          <a:prstGeom prst="rect">
            <a:avLst/>
          </a:prstGeom>
          <a:noFill/>
        </p:spPr>
      </p:pic>
      <p:pic>
        <p:nvPicPr>
          <p:cNvPr id="5" name="detskaya_-_veselaya_bez_sl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1.maminklub.lv/cache/ab/7a/ab7a7dc1e1ee95d00c8d16982d51e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929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://irkutsk.vibirai.ru/image/511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876"/>
            <a:ext cx="3413571" cy="1824539"/>
          </a:xfrm>
          <a:prstGeom prst="rect">
            <a:avLst/>
          </a:prstGeom>
          <a:noFill/>
        </p:spPr>
      </p:pic>
      <p:pic>
        <p:nvPicPr>
          <p:cNvPr id="4104" name="Picture 8" descr="http://i.mbdou175irk.ru/u/pic/cd/189bd2d91411e4811dd0b1494b101c/-/1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28604"/>
            <a:ext cx="3911864" cy="5254635"/>
          </a:xfrm>
          <a:prstGeom prst="rect">
            <a:avLst/>
          </a:prstGeom>
          <a:noFill/>
        </p:spPr>
      </p:pic>
      <p:pic>
        <p:nvPicPr>
          <p:cNvPr id="4098" name="Picture 2" descr="http://res.freestockphotos.biz/pictures/15/15035-illustration-of-a-hammer-pv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1857364"/>
            <a:ext cx="2422051" cy="1006871"/>
          </a:xfrm>
          <a:prstGeom prst="rect">
            <a:avLst/>
          </a:prstGeom>
          <a:noFill/>
        </p:spPr>
      </p:pic>
      <p:sp>
        <p:nvSpPr>
          <p:cNvPr id="4102" name="AutoShape 6" descr="http://i.mbdou175irk.ru/u/pic/cd/189bd2d91411e4811dd0b1494b101c/-/1.jpg.png"/>
          <p:cNvSpPr>
            <a:spLocks noChangeAspect="1" noChangeArrowheads="1"/>
          </p:cNvSpPr>
          <p:nvPr/>
        </p:nvSpPr>
        <p:spPr bwMode="auto">
          <a:xfrm>
            <a:off x="207433" y="-108347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.mbdou175irk.ru/u/pic/cd/189bd2d91411e4811dd0b1494b101c/-/1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714356"/>
            <a:ext cx="3911864" cy="5254635"/>
          </a:xfrm>
          <a:prstGeom prst="rect">
            <a:avLst/>
          </a:prstGeom>
          <a:noFill/>
        </p:spPr>
      </p:pic>
      <p:pic>
        <p:nvPicPr>
          <p:cNvPr id="4" name="Picture 10" descr="http://www.metrogreece.gr/Portals/0/AuthorsImages/2013/10/cartoon-24299_6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3" y="3500438"/>
            <a:ext cx="3159935" cy="1285884"/>
          </a:xfrm>
          <a:prstGeom prst="rect">
            <a:avLst/>
          </a:prstGeom>
          <a:noFill/>
        </p:spPr>
      </p:pic>
      <p:pic>
        <p:nvPicPr>
          <p:cNvPr id="3" name="Picture 12" descr="http://lenagold.narod.ru/fon/clipart/p/prib/prib58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633327">
            <a:off x="4878386" y="1853761"/>
            <a:ext cx="1558319" cy="2039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ixabay.com/static/uploads/photo/2013/07/12/12/03/doctor-145198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1357298"/>
            <a:ext cx="4314702" cy="4852630"/>
          </a:xfrm>
          <a:prstGeom prst="rect">
            <a:avLst/>
          </a:prstGeom>
          <a:noFill/>
        </p:spPr>
      </p:pic>
      <p:pic>
        <p:nvPicPr>
          <p:cNvPr id="15366" name="Picture 6" descr="http://magaran.ru/components/com_jshopping/files/img_products/full_55-80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33212">
            <a:off x="3188663" y="924566"/>
            <a:ext cx="2105690" cy="814293"/>
          </a:xfrm>
          <a:prstGeom prst="rect">
            <a:avLst/>
          </a:prstGeom>
          <a:noFill/>
        </p:spPr>
      </p:pic>
      <p:pic>
        <p:nvPicPr>
          <p:cNvPr id="3074" name="Picture 2" descr="http://naklejka.ru/image/cache/data/naklejki/raznoe/naruchniki-450x450.svg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3714752"/>
            <a:ext cx="1676767" cy="509317"/>
          </a:xfrm>
          <a:prstGeom prst="rect">
            <a:avLst/>
          </a:prstGeom>
          <a:noFill/>
        </p:spPr>
      </p:pic>
      <p:pic>
        <p:nvPicPr>
          <p:cNvPr id="3078" name="Picture 6" descr="http://vh209576.hostline.su/useful/znaki/ghez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17807">
            <a:off x="2029169" y="4239363"/>
            <a:ext cx="1670120" cy="1164910"/>
          </a:xfrm>
          <a:prstGeom prst="rect">
            <a:avLst/>
          </a:prstGeom>
          <a:noFill/>
        </p:spPr>
      </p:pic>
      <p:pic>
        <p:nvPicPr>
          <p:cNvPr id="6" name="Picture 9" descr="C:\Users\Порльзователь\Desktop\delete_48x4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734573">
            <a:off x="4687795" y="3125935"/>
            <a:ext cx="247430" cy="228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ixabay.com/static/uploads/photo/2013/07/12/12/03/doctor-145198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90246"/>
            <a:ext cx="4663990" cy="5245465"/>
          </a:xfrm>
          <a:prstGeom prst="rect">
            <a:avLst/>
          </a:prstGeom>
          <a:noFill/>
        </p:spPr>
      </p:pic>
      <p:pic>
        <p:nvPicPr>
          <p:cNvPr id="1026" name="Picture 2" descr="http://www.100book.ru/b13210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428604"/>
            <a:ext cx="1364162" cy="724712"/>
          </a:xfrm>
          <a:prstGeom prst="rect">
            <a:avLst/>
          </a:prstGeom>
          <a:noFill/>
        </p:spPr>
      </p:pic>
      <p:sp>
        <p:nvSpPr>
          <p:cNvPr id="1030" name="AutoShape 6" descr="http://%D0%BD%D0%B0%D1%80%D0%BE%D0%B4%D1%8B%D0%BA%D1%83%D0%B7%D0%B1%D0%B0%D1%81%D1%81%D0%B0.%D1%80%D1%84/images/yootheme/delete_48x48.png"/>
          <p:cNvSpPr>
            <a:spLocks noChangeAspect="1" noChangeArrowheads="1"/>
          </p:cNvSpPr>
          <p:nvPr/>
        </p:nvSpPr>
        <p:spPr bwMode="auto">
          <a:xfrm>
            <a:off x="207433" y="-108347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%D0%BD%D0%B0%D1%80%D0%BE%D0%B4%D1%8B%D0%BA%D1%83%D0%B7%D0%B1%D0%B0%D1%81%D1%81%D0%B0.%D1%80%D1%84/images/yootheme/delete_48x48.png"/>
          <p:cNvSpPr>
            <a:spLocks noChangeAspect="1" noChangeArrowheads="1"/>
          </p:cNvSpPr>
          <p:nvPr/>
        </p:nvSpPr>
        <p:spPr bwMode="auto">
          <a:xfrm>
            <a:off x="207433" y="-108347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Порльзователь\Desktop\delete_48x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34573">
            <a:off x="4079595" y="693564"/>
            <a:ext cx="285232" cy="341341"/>
          </a:xfrm>
          <a:prstGeom prst="rect">
            <a:avLst/>
          </a:prstGeom>
          <a:noFill/>
        </p:spPr>
      </p:pic>
      <p:pic>
        <p:nvPicPr>
          <p:cNvPr id="9" name="Picture 4" descr="http://lenagold.narod.ru/fon/clipart/m/medc/med8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28794" y="3857628"/>
            <a:ext cx="209678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ixelbrush.ru/uploads/posts/2011-02/1298896403_city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animated-gifs.org/wp-content/uploads/2012/02/bus-0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21976"/>
            <a:ext cx="9144000" cy="253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937388/data/images/img58.png"/>
          <p:cNvPicPr>
            <a:picLocks noChangeAspect="1" noChangeArrowheads="1"/>
          </p:cNvPicPr>
          <p:nvPr/>
        </p:nvPicPr>
        <p:blipFill>
          <a:blip r:embed="rId2" cstate="print"/>
          <a:srcRect l="12118" t="1864" r="12374"/>
          <a:stretch>
            <a:fillRect/>
          </a:stretch>
        </p:blipFill>
        <p:spPr bwMode="auto">
          <a:xfrm>
            <a:off x="2000232" y="1000108"/>
            <a:ext cx="4857784" cy="5184576"/>
          </a:xfrm>
          <a:prstGeom prst="rect">
            <a:avLst/>
          </a:prstGeom>
          <a:noFill/>
        </p:spPr>
      </p:pic>
      <p:pic>
        <p:nvPicPr>
          <p:cNvPr id="5" name="Picture 2" descr="http://colouringbook.org/SVG/2011/COLOURINGBOOK.ORG/violin_black_white_line_art_christmas_xmas_music_scalable_vector_graphics_svg_inkscape_adobe_illustrator_clip_art_clipart_coloring_book_colouring-999px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255752">
            <a:off x="4475222" y="1924284"/>
            <a:ext cx="1174356" cy="2333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37388/data/images/img58.png"/>
          <p:cNvPicPr>
            <a:picLocks noChangeAspect="1" noChangeArrowheads="1"/>
          </p:cNvPicPr>
          <p:nvPr/>
        </p:nvPicPr>
        <p:blipFill>
          <a:blip r:embed="rId2" cstate="print"/>
          <a:srcRect l="12118" t="1864" r="12374"/>
          <a:stretch>
            <a:fillRect/>
          </a:stretch>
        </p:blipFill>
        <p:spPr bwMode="auto">
          <a:xfrm>
            <a:off x="2000232" y="1000108"/>
            <a:ext cx="4857784" cy="5184576"/>
          </a:xfrm>
          <a:prstGeom prst="rect">
            <a:avLst/>
          </a:prstGeom>
          <a:noFill/>
        </p:spPr>
      </p:pic>
      <p:pic>
        <p:nvPicPr>
          <p:cNvPr id="3" name="Picture 4" descr="http://beauty.salon-persona.ru/media/service/nogn28.png.700x500_q85_crop-scal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02340">
            <a:off x="5195552" y="3782556"/>
            <a:ext cx="920295" cy="587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AutoShape 8" descr="http://ru.stockfresh.com/thumbs/clairev/2016825_%D0%BA%D1%83%D1%85%D0%BD%D0%B5-%D0%B2%D0%B5%D0%BA%D1%82%D0%BE%D1%80%D0%B0-%D1%83%D0%BB%D1%8B%D0%B1%D0%BA%D0%B0-%D1%80%D0%B0%D0%B1%D0%BE%D1%82%D1%83-%D0%B4%D0%B8%D0%B7%D0%B0%D0%B9%D0%BD%D0%B0-%D0%B8%D1%81%D0%BA%D1%83%D1%81%D1%81%D1%82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://ru.stockfresh.com/thumbs/clairev/2016825_%D0%BA%D1%83%D1%85%D0%BD%D0%B5-%D0%B2%D0%B5%D0%BA%D1%82%D0%BE%D1%80%D0%B0-%D1%83%D0%BB%D1%8B%D0%B1%D0%BA%D0%B0-%D1%80%D0%B0%D0%B1%D0%BE%D1%82%D1%83-%D0%B4%D0%B8%D0%B7%D0%B0%D0%B9%D0%BD%D0%B0-%D0%B8%D1%81%D0%BA%D1%83%D1%81%D1%81%D1%82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://ru.stockfresh.com/thumbs/clairev/2016825_%D0%BA%D1%83%D1%85%D0%BD%D0%B5-%D0%B2%D0%B5%D0%BA%D1%82%D0%BE%D1%80%D0%B0-%D1%83%D0%BB%D1%8B%D0%B1%D0%BA%D0%B0-%D1%80%D0%B0%D0%B1%D0%BE%D1%82%D1%83-%D0%B4%D0%B8%D0%B7%D0%B0%D0%B9%D0%BD%D0%B0-%D0%B8%D1%81%D0%BA%D1%83%D1%81%D1%81%D1%82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://ru.stockfresh.com/thumbs/clairev/2016825_%D0%BA%D1%83%D1%85%D0%BD%D0%B5-%D0%B2%D0%B5%D0%BA%D1%82%D0%BE%D1%80%D0%B0-%D1%83%D0%BB%D1%8B%D0%B1%D0%BA%D0%B0-%D1%80%D0%B0%D0%B1%D0%BE%D1%82%D1%83-%D0%B4%D0%B8%D0%B7%D0%B0%D0%B9%D0%BD%D0%B0-%D0%B8%D1%81%D0%BA%D1%83%D1%81%D1%81%D1%82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://ru.stockfresh.com/thumbs/clairev/2016825_%D0%BA%D1%83%D1%85%D0%BD%D0%B5-%D0%B2%D0%B5%D0%BA%D1%82%D0%BE%D1%80%D0%B0-%D1%83%D0%BB%D1%8B%D0%B1%D0%BA%D0%B0-%D1%80%D0%B0%D0%B1%D0%BE%D1%82%D1%83-%D0%B4%D0%B8%D0%B7%D0%B0%D0%B9%D0%BD%D0%B0-%D0%B8%D1%81%D0%BA%D1%83%D1%81%D1%81%D1%82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0" name="Picture 20" descr="http://www.stihi.ru/pics/2015/08/14/2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shk-log.my1.ru/pov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vectorlibrary.com/images/sized/kitchen_icons2-978x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ixelbrush.ru/uploads/posts/2011-02/1298896403_city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animated-gifs.org/wp-content/uploads/2012/02/bus-0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21976"/>
            <a:ext cx="9144000" cy="2536025"/>
          </a:xfrm>
          <a:prstGeom prst="rect">
            <a:avLst/>
          </a:prstGeom>
          <a:noFill/>
        </p:spPr>
      </p:pic>
      <p:pic>
        <p:nvPicPr>
          <p:cNvPr id="5" name="detskaya_-_veselaya_bez_sl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210hospital.ru/ruycerigog/2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310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slide.ru/images/9/15150/736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www.colourbox.com/preview/7236237-hairdressing-stick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500</TotalTime>
  <Words>6</Words>
  <PresentationFormat>Экран (4:3)</PresentationFormat>
  <Paragraphs>2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2016-09-30T06:33:40Z</dcterms:created>
  <dcterms:modified xsi:type="dcterms:W3CDTF">2025-01-09T19:11:52Z</dcterms:modified>
</cp:coreProperties>
</file>