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0033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2304" y="-4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05.05.2022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877599" y="4221088"/>
            <a:ext cx="3267073" cy="801844"/>
          </a:xfrm>
        </p:spPr>
        <p:txBody>
          <a:bodyPr>
            <a:noAutofit/>
          </a:bodyPr>
          <a:lstStyle/>
          <a:p>
            <a:r>
              <a:rPr lang="en-US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#</a:t>
            </a:r>
            <a:r>
              <a:rPr lang="ru-RU" sz="2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ОКНА ПОБЕДЫ</a:t>
            </a:r>
            <a:endParaRPr lang="ru-RU" sz="28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3" name="Picture 2" descr="https://cs14.pikabu.ru/post_img/2021/05/09/0/og_og_1620509206247679516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55772" y="5889546"/>
            <a:ext cx="4162634" cy="96845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3419872" y="3618913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Семья </a:t>
            </a:r>
            <a:r>
              <a:rPr lang="ru-RU" sz="1400" b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Жинжиловых</a:t>
            </a: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Заголовок 1"/>
          <p:cNvSpPr txBox="1">
            <a:spLocks/>
          </p:cNvSpPr>
          <p:nvPr/>
        </p:nvSpPr>
        <p:spPr>
          <a:xfrm>
            <a:off x="374474" y="2919378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Русанова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Эля </a:t>
            </a: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Заголовок 1"/>
          <p:cNvSpPr txBox="1">
            <a:spLocks/>
          </p:cNvSpPr>
          <p:nvPr/>
        </p:nvSpPr>
        <p:spPr>
          <a:xfrm>
            <a:off x="6857574" y="2791787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1400" b="1" dirty="0" err="1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Мозолева</a:t>
            </a:r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Милана</a:t>
            </a: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Заголовок 1"/>
          <p:cNvSpPr txBox="1">
            <a:spLocks/>
          </p:cNvSpPr>
          <p:nvPr/>
        </p:nvSpPr>
        <p:spPr>
          <a:xfrm>
            <a:off x="160512" y="6273081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1400" b="1" dirty="0" err="1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Курносов</a:t>
            </a:r>
            <a:r>
              <a:rPr lang="ru-RU" sz="1400" b="1" dirty="0" smtClean="0">
                <a:solidFill>
                  <a:srgbClr val="003399"/>
                </a:solidFill>
                <a:latin typeface="Times New Roman" pitchFamily="18" charset="0"/>
                <a:cs typeface="Times New Roman" pitchFamily="18" charset="0"/>
              </a:rPr>
              <a:t> Кирилл </a:t>
            </a:r>
            <a: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105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Заголовок 1"/>
          <p:cNvSpPr txBox="1">
            <a:spLocks/>
          </p:cNvSpPr>
          <p:nvPr/>
        </p:nvSpPr>
        <p:spPr>
          <a:xfrm>
            <a:off x="6679240" y="6329327"/>
            <a:ext cx="1995260" cy="352376"/>
          </a:xfrm>
          <a:prstGeom prst="rect">
            <a:avLst/>
          </a:prstGeom>
          <a:ln>
            <a:solidFill>
              <a:srgbClr val="0000FF"/>
            </a:solidFill>
          </a:ln>
        </p:spPr>
        <p:style>
          <a:lnRef idx="2">
            <a:schemeClr val="accent5"/>
          </a:lnRef>
          <a:fillRef idx="1">
            <a:schemeClr val="lt1"/>
          </a:fillRef>
          <a:effectRef idx="0">
            <a:schemeClr val="accent5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14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Добрынина Даша</a:t>
            </a:r>
            <a:endParaRPr lang="ru-RU" sz="14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2050" name="Picture 2" descr="C:\Users\Колокольчик\Desktop\музей\окна\IMG-20220504-WA0013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474" y="37263"/>
            <a:ext cx="2185028" cy="291337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Users\Колокольчик\Desktop\музей\окна\IMG-20220504-WA0005.jpg"/>
          <p:cNvPicPr>
            <a:picLocks noChangeAspect="1" noChangeArrowheads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7500" r="2688" b="25523"/>
          <a:stretch/>
        </p:blipFill>
        <p:spPr bwMode="auto">
          <a:xfrm>
            <a:off x="6381044" y="3461744"/>
            <a:ext cx="2471790" cy="2586988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Users\Колокольчик\Desktop\музей\окна\IMG-20220504-WA0019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9780" y="3412868"/>
            <a:ext cx="2273987" cy="2635864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6" name="Picture 2" descr="C:\Users\Колокольчик\Desktop\музей\окна\IMG-20220504-WA0070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268" y="172610"/>
            <a:ext cx="1902232" cy="2536309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Колокольчик\Desktop\музей\окна\IMG-20220505-WA0011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467570"/>
            <a:ext cx="3782251" cy="2662351"/>
          </a:xfrm>
          <a:prstGeom prst="rect">
            <a:avLst/>
          </a:prstGeom>
          <a:noFill/>
          <a:effectLst>
            <a:softEdge rad="127000"/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527062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226</TotalTime>
  <Words>12</Words>
  <Application>Microsoft Office PowerPoint</Application>
  <PresentationFormat>Экран (4:3)</PresentationFormat>
  <Paragraphs>6</Paragraphs>
  <Slides>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</vt:i4>
      </vt:variant>
    </vt:vector>
  </HeadingPairs>
  <TitlesOfParts>
    <vt:vector size="2" baseType="lpstr">
      <vt:lpstr>Тема Office</vt:lpstr>
      <vt:lpstr>#ОКНА ПОБЕДЫ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Колокольчик</dc:creator>
  <cp:lastModifiedBy>Колокольчик</cp:lastModifiedBy>
  <cp:revision>14</cp:revision>
  <dcterms:created xsi:type="dcterms:W3CDTF">2022-04-29T13:00:41Z</dcterms:created>
  <dcterms:modified xsi:type="dcterms:W3CDTF">2022-05-05T06:31:38Z</dcterms:modified>
</cp:coreProperties>
</file>