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30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599" y="4221088"/>
            <a:ext cx="3267073" cy="80184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ОКНА ПОБЕДЫ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cs14.pikabu.ru/post_img/2021/05/09/0/og_og_16205092062476795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72" y="5889546"/>
            <a:ext cx="4162634" cy="9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19872" y="3618913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1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Жинжиловых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4474" y="2919378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Русанова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Эля 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57574" y="2791787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Мозолева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Милана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60512" y="6273081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Курносов</a:t>
            </a:r>
            <a:r>
              <a:rPr lang="ru-RU" sz="1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Кирилл </a:t>
            </a:r>
            <a: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679240" y="6329327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Добрынина Даша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Колокольчик\Desktop\музей\окна\IMG-20220504-WA0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4" y="37263"/>
            <a:ext cx="2185028" cy="291337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олокольчик\Desktop\музей\окна\IMG-20220504-WA000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0" r="2688" b="25523"/>
          <a:stretch/>
        </p:blipFill>
        <p:spPr bwMode="auto">
          <a:xfrm>
            <a:off x="6381044" y="3461744"/>
            <a:ext cx="2471790" cy="25869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Колокольчик\Desktop\музей\окна\IMG-20220504-WA00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80" y="3412868"/>
            <a:ext cx="2273987" cy="26358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Колокольчик\Desktop\музей\окна\IMG-20220504-WA007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68" y="172610"/>
            <a:ext cx="1902232" cy="253630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олокольчик\Desktop\музей\окна\IMG-20220505-WA00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7570"/>
            <a:ext cx="3782251" cy="26623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0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#ОКНА ПОБЕДЫ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Колокольчик</dc:creator>
  <cp:lastModifiedBy>Колокольчик</cp:lastModifiedBy>
  <cp:revision>14</cp:revision>
  <dcterms:created xsi:type="dcterms:W3CDTF">2022-04-29T13:00:41Z</dcterms:created>
  <dcterms:modified xsi:type="dcterms:W3CDTF">2022-05-05T06:31:38Z</dcterms:modified>
</cp:coreProperties>
</file>