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7599" y="4221088"/>
            <a:ext cx="3267073" cy="80184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ОКНА ПОБЕДЫ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cs14.pikabu.ru/post_img/2021/05/09/0/og_og_16205092062476795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6021288"/>
            <a:ext cx="4162634" cy="96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46463" y="3095566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Самотоенко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Вероника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341044" y="3438343"/>
            <a:ext cx="1995260" cy="3523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Струбалин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ирилл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57574" y="2791787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Разновозрастная группа «Ромашка»</a:t>
            </a:r>
            <a: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60512" y="6273081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Перцева</a:t>
            </a:r>
            <a:r>
              <a:rPr lang="ru-RU" sz="1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Дарина</a:t>
            </a:r>
            <a: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697199" y="6329327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Перцева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Диана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Колокольчик\Desktop\музей\окна\IMG-20220429-WA0005 (2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7" r="6004" b="16020"/>
          <a:stretch/>
        </p:blipFill>
        <p:spPr bwMode="auto">
          <a:xfrm>
            <a:off x="282272" y="478465"/>
            <a:ext cx="2373097" cy="248951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Колокольчик\Desktop\музей\окна\IMG-20220501-WA0128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2" t="6079" r="3505" b="10516"/>
          <a:stretch/>
        </p:blipFill>
        <p:spPr bwMode="auto">
          <a:xfrm>
            <a:off x="6591033" y="3251538"/>
            <a:ext cx="2265174" cy="290032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Колокольчик\Desktop\музей\окна\IMG-20220502-WA001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443" y="339519"/>
            <a:ext cx="2010861" cy="310842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Колокольчик\Desktop\музей\окна\IMG-20220501-WA0123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1" r="12457" b="6668"/>
          <a:stretch/>
        </p:blipFill>
        <p:spPr bwMode="auto">
          <a:xfrm>
            <a:off x="282272" y="3603840"/>
            <a:ext cx="1985472" cy="257829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Колокольчик\Desktop\музей\окна\IMG-20220429-WA000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886" y="230515"/>
            <a:ext cx="3222321" cy="241674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2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#ОКНА ПОБЕДЫ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Колокольчик</dc:creator>
  <cp:lastModifiedBy>Колокольчик</cp:lastModifiedBy>
  <cp:revision>13</cp:revision>
  <dcterms:created xsi:type="dcterms:W3CDTF">2022-04-29T13:00:41Z</dcterms:created>
  <dcterms:modified xsi:type="dcterms:W3CDTF">2022-05-05T06:31:27Z</dcterms:modified>
</cp:coreProperties>
</file>