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2" r:id="rId7"/>
    <p:sldId id="269" r:id="rId8"/>
    <p:sldId id="264" r:id="rId9"/>
    <p:sldId id="263" r:id="rId10"/>
    <p:sldId id="267" r:id="rId11"/>
    <p:sldId id="268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02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.png"/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12" Type="http://schemas.microsoft.com/office/2007/relationships/hdphoto" Target="../media/hdphoto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2.jpeg"/><Relationship Id="rId5" Type="http://schemas.openxmlformats.org/officeDocument/2006/relationships/image" Target="../media/image19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noteka.org/uploads/posts/2021-05/1620820177_29-phonoteka_org-p-fon-dlya-prezentatsii-goroda-geroi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89" y="0"/>
            <a:ext cx="9294507" cy="687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63588"/>
            <a:ext cx="5843745" cy="14700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ВЕЛИКАЯ БИТВА –ВЕЛИКОЙ ПОБЕДЫ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8" t="31555" r="35856" b="26549"/>
          <a:stretch/>
        </p:blipFill>
        <p:spPr bwMode="auto">
          <a:xfrm>
            <a:off x="6210169" y="1588368"/>
            <a:ext cx="269974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avatars.dzeninfra.ru/get-zen_brief/6176275/pub_61c579a9095c7420afec2a63_61c579c73f983d124e3f3fe9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9" y="1633613"/>
            <a:ext cx="5966837" cy="447999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87266" y="5526524"/>
            <a:ext cx="2905944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Адарченко Н.А. 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старший </a:t>
            </a: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воспитатель МБДОУ Тацинского д/с 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«Колокольчик</a:t>
            </a: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037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phonoteka.org/uploads/posts/2021-05/1620820177_29-phonoteka_org-p-fon-dlya-prezentatsii-goroda-geroi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89" y="12778"/>
            <a:ext cx="92945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71" y="207375"/>
            <a:ext cx="6607417" cy="1143000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  <a:hlinkClick r:id=""/>
              </a:rPr>
              <a:t>Герои Советского Союза воспитанные во 2 -м Гвардейском Тацинском танковом Краснознамённом Ордена Суворова II степени корпусе в годы Великой Отечественной Войны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4" name="Picture 2" descr="https://muzeitacina.rnd.muzkult.ru/media/2020/12/22/1245302374/2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743" y="3327242"/>
            <a:ext cx="209625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muzeitacina.rnd.muzkult.ru/media/2020/12/22/1245300812/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5" y="1376772"/>
            <a:ext cx="176777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muzeitacina.rnd.muzkult.ru/media/2020/12/22/1245301062/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07482"/>
            <a:ext cx="1728192" cy="353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muzeitacina.rnd.muzkult.ru/media/2020/12/22/1245301005/8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56606"/>
            <a:ext cx="180020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muzeitacina.rnd.muzkult.ru/media/2020/12/22/1245302427/1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445" y="3068960"/>
            <a:ext cx="1812298" cy="335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8" t="31555" r="35856" b="26549"/>
          <a:stretch/>
        </p:blipFill>
        <p:spPr bwMode="auto">
          <a:xfrm>
            <a:off x="7185826" y="138408"/>
            <a:ext cx="1820089" cy="165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21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phonoteka.org/uploads/posts/2021-05/1620820177_29-phonoteka_org-p-fon-dlya-prezentatsii-goroda-geroi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89" y="12778"/>
            <a:ext cx="92945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muzeitacina.rnd.muzkult.ru/media/2020/12/22/1245301054/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4" y="115940"/>
            <a:ext cx="201622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muzeitacina.rnd.muzkult.ru/media/2020/12/22/1245302410/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76079"/>
            <a:ext cx="2062048" cy="36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muzeitacina.rnd.muzkult.ru/media/2020/12/22/1245302379/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55669"/>
            <a:ext cx="2228243" cy="411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979712" y="138408"/>
            <a:ext cx="6463401" cy="1143000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  <a:hlinkClick r:id=""/>
              </a:rPr>
              <a:t>Герои Советского Союза воспитанные во 2 -м Гвардейском Тацинском танковом Краснознамённом Ордена Суворова II степени корпусе в годы Великой Отечественной Войны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24" name="Picture 8" descr="https://muzeitacina.rnd.muzkult.ru/media/2020/12/22/1245302451/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34" y="2758639"/>
            <a:ext cx="2317666" cy="377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8" t="31555" r="35856" b="26549"/>
          <a:stretch/>
        </p:blipFill>
        <p:spPr bwMode="auto">
          <a:xfrm>
            <a:off x="7155935" y="1090864"/>
            <a:ext cx="1820089" cy="165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68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honoteka.org/uploads/posts/2021-05/1620820177_29-phonoteka_org-p-fon-dlya-prezentatsii-goroda-geroi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89" y="12778"/>
            <a:ext cx="92945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5589240"/>
            <a:ext cx="5805339" cy="39290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/Материал взят из архивов Тацинского музея/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muzeitacina.rnd.muzkult.ru/media/2020/12/23/1244041770/TI8XyCMDBS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6838020" cy="527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90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honoteka.org/uploads/posts/2021-05/1620820177_29-phonoteka_org-p-fon-dlya-prezentatsii-goroda-geroi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88" y="0"/>
            <a:ext cx="92945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556792"/>
            <a:ext cx="4896544" cy="45259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тацинцев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станицы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Тацинской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 войне – своя особая память. Сохранилась она в названиях парков и скверов, в именах улиц, в скромных обелисках, мемориальных досках и памятниках. Больше всего их поставлено тем, кто в первый раз освобождал станицу в декабре сорок второго – воинам второго гвардейского Тацинского танкового корпуса.</a:t>
            </a:r>
          </a:p>
        </p:txBody>
      </p:sp>
      <p:pic>
        <p:nvPicPr>
          <p:cNvPr id="2052" name="Picture 4" descr="https://photo.foto-planeta.com/view/1/0/9/6/6/tatsinskaya-10966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4" t="3322" r="32889" b="34566"/>
          <a:stretch/>
        </p:blipFill>
        <p:spPr bwMode="auto">
          <a:xfrm>
            <a:off x="341765" y="113950"/>
            <a:ext cx="3147645" cy="328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8" t="31555" r="35856" b="26549"/>
          <a:stretch/>
        </p:blipFill>
        <p:spPr bwMode="auto">
          <a:xfrm>
            <a:off x="7274441" y="180852"/>
            <a:ext cx="1820089" cy="165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https://mcbtacina.rnd.muzkult.ru/media/2020/05/08/1255966268/stena_muzej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64" y="3573016"/>
            <a:ext cx="3219653" cy="241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82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noteka.org/uploads/posts/2021-05/1620820177_29-phonoteka_org-p-fon-dlya-prezentatsii-goroda-geroi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88" y="0"/>
            <a:ext cx="92945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815" y="4365104"/>
            <a:ext cx="8229600" cy="1644427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Командир 12-ой отдельной танковой бригады полковник Баданов Василий Михайлович ( 1895-1971)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s://i.mycdn.me/i?r=AzEPZsRbOZEKgBhR0XGMT1RkY6oKUTll1tENeq90_Hxbg6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5" y="315307"/>
            <a:ext cx="667850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8" t="31555" r="35856" b="26549"/>
          <a:stretch/>
        </p:blipFill>
        <p:spPr bwMode="auto">
          <a:xfrm>
            <a:off x="7524328" y="349950"/>
            <a:ext cx="1343663" cy="121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69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noteka.org/uploads/posts/2021-05/1620820177_29-phonoteka_org-p-fon-dlya-prezentatsii-goroda-geroi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88" y="0"/>
            <a:ext cx="92945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145301"/>
            <a:ext cx="8771002" cy="2697163"/>
          </a:xfrm>
        </p:spPr>
        <p:txBody>
          <a:bodyPr>
            <a:norm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Рейд 24-го танкового корпуса генерала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Баданова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 станицу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Тацинскую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стал одной из самых славных страниц нашей военной истории. За время рейда корпус уничтожил 11292 солдата и офицера противника, взял в плен 4769 человек, подбил 84 танка и 106 орудий, только в районе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Тацинской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уничтожил до 10 батарей и… 431 самолёт. </a:t>
            </a:r>
          </a:p>
        </p:txBody>
      </p:sp>
      <p:pic>
        <p:nvPicPr>
          <p:cNvPr id="4098" name="Picture 2" descr="https://s1.stc.all.kpcdn.net/putevoditel/projectid_346574/images/tild6637-6363-4232-b265-643466363837__li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07" y="188640"/>
            <a:ext cx="6264696" cy="391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8" t="31555" r="35856" b="26549"/>
          <a:stretch/>
        </p:blipFill>
        <p:spPr bwMode="auto">
          <a:xfrm>
            <a:off x="7812359" y="311106"/>
            <a:ext cx="1282171" cy="116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5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honoteka.org/uploads/posts/2021-05/1620820177_29-phonoteka_org-p-fon-dlya-prezentatsii-goroda-geroi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88" y="0"/>
            <a:ext cx="92945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335" y="4442159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Находившиеся в окружении войска армии Паулюса снабжались по воздуху и сдаваться не собирались. Снабжение 6-й армии шло с аэродрома, расположенного в станице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Тацинской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https://fsd.videouroki.net/html/2017/02/22/v_58ad37152531b/99681813_3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" t="5820" r="4175" b="47090"/>
          <a:stretch/>
        </p:blipFill>
        <p:spPr bwMode="auto">
          <a:xfrm>
            <a:off x="360757" y="774262"/>
            <a:ext cx="6768752" cy="30651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8" t="31555" r="35856" b="26549"/>
          <a:stretch/>
        </p:blipFill>
        <p:spPr bwMode="auto">
          <a:xfrm>
            <a:off x="7443123" y="1875886"/>
            <a:ext cx="1688910" cy="153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44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honoteka.org/uploads/posts/2021-05/1620820177_29-phonoteka_org-p-fon-dlya-prezentatsii-goroda-geroi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88" y="-14623"/>
            <a:ext cx="92945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581128"/>
            <a:ext cx="8229600" cy="154503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Утром 24 декабря неожиданно для противника его части прорвались к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Тацинской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и овладели ею. При этом были захвачены продовольственные, артиллерийские, вещевые склады и склады горючего, а на аэродроме и в железнодорожных эшелонах 428 самолетов.</a:t>
            </a:r>
          </a:p>
        </p:txBody>
      </p:sp>
      <p:pic>
        <p:nvPicPr>
          <p:cNvPr id="4" name="Picture 2" descr="https://ic.pics.livejournal.com/vovan4x4/86361963/3383/3383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6015391" cy="405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8" t="31555" r="35856" b="26549"/>
          <a:stretch/>
        </p:blipFill>
        <p:spPr bwMode="auto">
          <a:xfrm>
            <a:off x="7020272" y="1778448"/>
            <a:ext cx="1820089" cy="165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16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honoteka.org/uploads/posts/2021-05/1620820177_29-phonoteka_org-p-fon-dlya-prezentatsii-goroda-geroi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" y="0"/>
            <a:ext cx="92945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resent5.com/presentation/353255654_437491074/image-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9" t="17142" r="15473" b="40352"/>
          <a:stretch/>
        </p:blipFill>
        <p:spPr bwMode="auto">
          <a:xfrm>
            <a:off x="1907704" y="158142"/>
            <a:ext cx="1413165" cy="19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8" t="31555" r="35856" b="26549"/>
          <a:stretch/>
        </p:blipFill>
        <p:spPr bwMode="auto">
          <a:xfrm>
            <a:off x="121824" y="126684"/>
            <a:ext cx="1660574" cy="150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s://present5.com/presentation/353255654_437491074/image-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7" t="19299" r="42702" b="41389"/>
          <a:stretch/>
        </p:blipFill>
        <p:spPr bwMode="auto">
          <a:xfrm>
            <a:off x="109284" y="2708920"/>
            <a:ext cx="3975549" cy="27363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7824" y="1266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ТАНКОВЫЙ  ТАРАН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НЕЧАЕВА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МИХАИЛА ЕФИМОВИЧА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155699" y="1412776"/>
            <a:ext cx="4968552" cy="46942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1942года в районе хутора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Новоандреевского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пять танков  Т-34 под командованием Нечаева  вступили в бой с наступающими немецкими  танками. Они  уничтожили 7 машин противника. Капитан Нечаева   направил  последний объятый пламенем, с заклинившей башней Т-34 на головную машину противника, таранив ее.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Капитану Михаилу Ефимовичу Нечаеву посмертно присвоено звание </a:t>
            </a:r>
          </a:p>
          <a:p>
            <a:pPr marL="0" indent="0" algn="just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ГЕРОЯ СОВЕТСКОГО СОЮЗА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4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honoteka.org/uploads/posts/2021-05/1620820177_29-phonoteka_org-p-fon-dlya-prezentatsii-goroda-geroi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88" y="0"/>
            <a:ext cx="92945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175"/>
            <a:ext cx="92979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3968" y="2204864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Неохраняемую дорогу к аэродрому танкистам показали местные пионеры Гриша Волков и Федя Игнатенко. Через несколько дней Федя Игнатенко погиб от пули снайпера, а Гриша Волков был схвачен фашистами и 29 декабря 1942 года расстрелян вместе с тяжелоранеными танкистами. После войны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Тацинской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им был поставлен памятник.</a:t>
            </a:r>
          </a:p>
        </p:txBody>
      </p:sp>
      <p:pic>
        <p:nvPicPr>
          <p:cNvPr id="5" name="Picture 2" descr="https://fsd.videouroki.net/html/2017/02/22/v_58ad37152531b/99681813_9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2" t="4892" r="60582" b="30059"/>
          <a:stretch/>
        </p:blipFill>
        <p:spPr bwMode="auto">
          <a:xfrm>
            <a:off x="251520" y="260648"/>
            <a:ext cx="3955708" cy="554461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8" t="31555" r="35856" b="26549"/>
          <a:stretch/>
        </p:blipFill>
        <p:spPr bwMode="auto">
          <a:xfrm>
            <a:off x="4549486" y="404664"/>
            <a:ext cx="1820089" cy="165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37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honoteka.org/uploads/posts/2021-05/1620820177_29-phonoteka_org-p-fon-dlya-prezentatsii-goroda-geroi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89" y="12778"/>
            <a:ext cx="92945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800" y="2852936"/>
            <a:ext cx="8352928" cy="3312368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Захват советскими танкистами аэродрома в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Тацинской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и уничтожение на нём большого количества транспортных самолетов существенно усложнили снабжение немецко-фашистских войск, окруженных под Сталинградом, и ускорили их капитуляцию. Советское правительство высоко оценило подвиг танкистов корпуса. За проявленные ими воинское мастерство, отвагу и мужество 24-й танковый корпус 26 декабря 1942 года был преобразован во 2-й гвардейский танковый корпус и получил почетное наименование Тацинского, а его командир Василий Михайлович Баданов стал первым в стране кавалером ордена Суворова II степени.  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8" t="31555" r="35856" b="26549"/>
          <a:stretch/>
        </p:blipFill>
        <p:spPr bwMode="auto">
          <a:xfrm>
            <a:off x="7236296" y="1461607"/>
            <a:ext cx="1512168" cy="137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https://fsd.videouroki.net/html/2017/02/22/v_58ad37152531b/99681813_4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" r="5390" b="55410"/>
          <a:stretch/>
        </p:blipFill>
        <p:spPr bwMode="auto">
          <a:xfrm>
            <a:off x="683568" y="286304"/>
            <a:ext cx="6296798" cy="235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62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293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ВЕЛИКАЯ БИТВА –ВЕЛИКОЙ ПОБЕДЫ</vt:lpstr>
      <vt:lpstr>Презентация PowerPoint</vt:lpstr>
      <vt:lpstr>Презентация PowerPoint</vt:lpstr>
      <vt:lpstr>Презентация PowerPoint</vt:lpstr>
      <vt:lpstr>Находившиеся в окружении войска армии Паулюса снабжались по воздуху и сдаваться не собирались. Снабжение 6-й армии шло с аэродрома, расположенного в станице Тацинской.</vt:lpstr>
      <vt:lpstr>Презентация PowerPoint</vt:lpstr>
      <vt:lpstr>Презентация PowerPoint</vt:lpstr>
      <vt:lpstr>Презентация PowerPoint</vt:lpstr>
      <vt:lpstr>Презентация PowerPoint</vt:lpstr>
      <vt:lpstr>Герои Советского Союза воспитанные во 2 -м Гвардейском Тацинском танковом Краснознамённом Ордена Суворова II степени корпусе в годы Великой Отечественной Войны.</vt:lpstr>
      <vt:lpstr>Герои Советского Союза воспитанные во 2 -м Гвардейском Тацинском танковом Краснознамённом Ордена Суворова II степени корпусе в годы Великой Отечественной Войны.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БИТВА –ВЕЛИКОЙ ПОБЕДЫ</dc:title>
  <dc:creator>Колокольчик</dc:creator>
  <cp:lastModifiedBy>Колокольчик</cp:lastModifiedBy>
  <cp:revision>11</cp:revision>
  <dcterms:created xsi:type="dcterms:W3CDTF">2022-12-08T07:47:31Z</dcterms:created>
  <dcterms:modified xsi:type="dcterms:W3CDTF">2022-12-14T10:20:04Z</dcterms:modified>
</cp:coreProperties>
</file>